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8" r:id="rId3"/>
    <p:sldId id="271" r:id="rId4"/>
    <p:sldId id="267" r:id="rId5"/>
    <p:sldId id="257" r:id="rId6"/>
    <p:sldId id="260" r:id="rId7"/>
    <p:sldId id="263" r:id="rId8"/>
    <p:sldId id="262" r:id="rId9"/>
    <p:sldId id="259" r:id="rId10"/>
    <p:sldId id="261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69" autoAdjust="0"/>
  </p:normalViewPr>
  <p:slideViewPr>
    <p:cSldViewPr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CD55-F9C7-47AA-9A4A-8FA915FF9881}" type="datetimeFigureOut">
              <a:rPr lang="sk-SK" smtClean="0"/>
              <a:pPr/>
              <a:t>14. 2. 2015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17C4A-53AC-4115-B485-DD50A72FC72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Neviem nájsť ikonku na úpravu zvuku</a:t>
            </a:r>
            <a:r>
              <a:rPr lang="sk-SK" baseline="0" dirty="0" smtClean="0"/>
              <a:t> – stíšenie hudby počas poslednej snímky !!!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17C4A-53AC-4115-B485-DD50A72FC72C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k-SK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7D23E2C-3AAE-42FD-B200-039FF3496D21}" type="datetimeFigureOut">
              <a:rPr lang="sk-SK" smtClean="0"/>
              <a:pPr/>
              <a:t>14. 2. 2015</a:t>
            </a:fld>
            <a:endParaRPr lang="sk-SK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0136AA9-1399-40AE-8CA5-460417900B9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abriela\Music\Jo-ka--ern---Vesel--je-d-dina-Ke--jsem-i-el-kolem-pansk--zahrady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bs.sk/internetovy-obchod/mapy-miest/index2.php?option=com_virtuemart&amp;page=shop.product_details&amp;only_page=1&amp;product_id=59&amp;pop=1&amp;tmpl=component&amp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ecstudienka.sk/nasa-obec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4632" cy="2520279"/>
          </a:xfrm>
          <a:effectLst>
            <a:glow rad="101600">
              <a:srgbClr val="92D050">
                <a:alpha val="60000"/>
              </a:srgbClr>
            </a:glow>
          </a:effectLst>
        </p:spPr>
        <p:txBody>
          <a:bodyPr>
            <a:prstTxWarp prst="textDeflat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Spomienka na jeseň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6912768" cy="2088232"/>
          </a:xfrm>
        </p:spPr>
        <p:txBody>
          <a:bodyPr/>
          <a:lstStyle/>
          <a:p>
            <a:pPr algn="ctr"/>
            <a:r>
              <a:rPr lang="sk-SK" dirty="0" smtClean="0"/>
              <a:t>Milujem Záhorie, prechádzka borovými lesmi je príjemná nielen pri hľadaní hríbov</a:t>
            </a:r>
            <a:endParaRPr lang="sk-SK" dirty="0"/>
          </a:p>
        </p:txBody>
      </p:sp>
      <p:pic>
        <p:nvPicPr>
          <p:cNvPr id="12" name="Jo-ka--ern---Vesel--je-d-dina-Ke--jsem-i-el-kolem-pansk--zahra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719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A045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 cap="rnd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</p:spTree>
  </p:cSld>
  <p:clrMapOvr>
    <a:masterClrMapping/>
  </p:clrMapOvr>
  <p:transition advTm="7203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24400"/>
            <a:ext cx="7987291" cy="664536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/>
              <a:t>Jesenné zátišie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9552" y="5733256"/>
            <a:ext cx="7987291" cy="567935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/>
              <a:t>Aranžovanie pre potešenie očí aj duše</a:t>
            </a:r>
            <a:endParaRPr lang="sk-SK" sz="2000" dirty="0"/>
          </a:p>
        </p:txBody>
      </p:sp>
      <p:pic>
        <p:nvPicPr>
          <p:cNvPr id="5" name="Zástupný symbol obrázka 4" descr="PA045199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71" b="16071"/>
          <a:stretch>
            <a:fillRect/>
          </a:stretch>
        </p:blipFill>
        <p:spPr/>
      </p:pic>
    </p:spTree>
  </p:cSld>
  <p:clrMapOvr>
    <a:masterClrMapping/>
  </p:clrMapOvr>
  <p:transition advTm="8953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Kamarátkin kocúr Ajko a hríby</a:t>
            </a:r>
            <a:endParaRPr lang="sk-SK" sz="32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Zástupný symbol obsahu 3" descr="PA045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  <p:transition spd="med" advTm="7469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67471"/>
            <a:ext cx="7772400" cy="552305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Táto prezentácia  je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výsledkom  doterajšieho </a:t>
            </a:r>
            <a:br>
              <a:rPr lang="sk-SK" dirty="0" smtClean="0"/>
            </a:br>
            <a:r>
              <a:rPr lang="sk-SK" dirty="0" smtClean="0"/>
              <a:t>štúdia  v odbore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Prenosné počítače II.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STU-UTV Bratislava</a:t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08000" cy="1368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Nájsť cestu nie je ťažké pomocou Google </a:t>
            </a:r>
            <a:r>
              <a:rPr kumimoji="0" lang="sk-SK" sz="2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Maps</a:t>
            </a:r>
            <a: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, viď vložená ukážka,</a:t>
            </a:r>
            <a:b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sk-SK" sz="2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lebo si pozrieť obrázky o Záhorí na webe pomocou tohto odkazu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D6D6D6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zahorie.jpg4c9751e45f7e7.jpg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D6D6D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D6D6D6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sk-SK" sz="2000" dirty="0"/>
          </a:p>
        </p:txBody>
      </p:sp>
      <p:pic>
        <p:nvPicPr>
          <p:cNvPr id="4" name="Zástupný symbol obsahu 3" descr="mapa na Záhori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6958" y="1646238"/>
            <a:ext cx="8050083" cy="4525962"/>
          </a:xfrm>
        </p:spPr>
      </p:pic>
    </p:spTree>
  </p:cSld>
  <p:clrMapOvr>
    <a:masterClrMapping/>
  </p:clrMapOvr>
  <p:transition advTm="145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100" dirty="0" smtClean="0">
                <a:hlinkClick r:id="rId2"/>
              </a:rPr>
              <a:t>http://www.obecstudienka.sk/nasa-obec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331640" y="3460358"/>
            <a:ext cx="64087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k-SK" dirty="0" smtClean="0"/>
              <a:t>Toto som len skúšala ale neviem ako a či to bude fungovať</a:t>
            </a:r>
            <a:endParaRPr lang="sk-SK" dirty="0"/>
          </a:p>
        </p:txBody>
      </p:sp>
    </p:spTree>
  </p:cSld>
  <p:clrMapOvr>
    <a:masterClrMapping/>
  </p:clrMapOvr>
  <p:transition advTm="737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A045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8128000" cy="6096000"/>
          </a:xfrm>
          <a:prstGeom prst="rect">
            <a:avLst/>
          </a:prstGeom>
        </p:spPr>
      </p:pic>
      <p:sp>
        <p:nvSpPr>
          <p:cNvPr id="4" name="Voľná forma 3"/>
          <p:cNvSpPr/>
          <p:nvPr/>
        </p:nvSpPr>
        <p:spPr>
          <a:xfrm>
            <a:off x="971600" y="5229200"/>
            <a:ext cx="7560840" cy="1080120"/>
          </a:xfrm>
          <a:custGeom>
            <a:avLst/>
            <a:gdLst>
              <a:gd name="connsiteX0" fmla="*/ 0 w 7560840"/>
              <a:gd name="connsiteY0" fmla="*/ 0 h 1224136"/>
              <a:gd name="connsiteX1" fmla="*/ 7560840 w 7560840"/>
              <a:gd name="connsiteY1" fmla="*/ 0 h 1224136"/>
              <a:gd name="connsiteX2" fmla="*/ 7560840 w 7560840"/>
              <a:gd name="connsiteY2" fmla="*/ 1224136 h 1224136"/>
              <a:gd name="connsiteX3" fmla="*/ 0 w 7560840"/>
              <a:gd name="connsiteY3" fmla="*/ 1224136 h 1224136"/>
              <a:gd name="connsiteX4" fmla="*/ 0 w 7560840"/>
              <a:gd name="connsiteY4" fmla="*/ 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0840" h="1224136">
                <a:moveTo>
                  <a:pt x="0" y="0"/>
                </a:moveTo>
                <a:lnTo>
                  <a:pt x="7560840" y="0"/>
                </a:lnTo>
                <a:lnTo>
                  <a:pt x="7560840" y="1224136"/>
                </a:lnTo>
                <a:lnTo>
                  <a:pt x="0" y="122413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ticho a voňavo</a:t>
            </a:r>
            <a:endParaRPr lang="sk-SK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Môj prvý hríbik v tomto lese</a:t>
            </a:r>
            <a:endParaRPr lang="sk-SK" dirty="0"/>
          </a:p>
        </p:txBody>
      </p:sp>
      <p:pic>
        <p:nvPicPr>
          <p:cNvPr id="4" name="Zástupný symbol obsahu 3" descr="PA045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advTm="7687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Aj priateľom sa pošťastilo...</a:t>
            </a:r>
            <a:endParaRPr lang="sk-SK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Zástupný symbol obsahu 4" descr="PA0451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Zástupný symbol obsahu 5" descr="PA045138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46238"/>
            <a:ext cx="3394472" cy="4525962"/>
          </a:xfrm>
        </p:spPr>
      </p:pic>
    </p:spTree>
  </p:cSld>
  <p:clrMapOvr>
    <a:masterClrMapping/>
  </p:clrMapOvr>
  <p:transition advTm="7703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Muchotrávka bodkovaná </a:t>
            </a: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661248"/>
            <a:ext cx="5486400" cy="639943"/>
          </a:xfrm>
        </p:spPr>
        <p:txBody>
          <a:bodyPr>
            <a:normAutofit/>
          </a:bodyPr>
          <a:lstStyle/>
          <a:p>
            <a:pPr algn="ctr"/>
            <a:r>
              <a:rPr lang="sk-SK" sz="1800" dirty="0" smtClean="0"/>
              <a:t>Ako neodfotiť túto fotogenickú okrasu lesov ?</a:t>
            </a:r>
            <a:endParaRPr lang="sk-SK" sz="1800" dirty="0"/>
          </a:p>
        </p:txBody>
      </p:sp>
      <p:pic>
        <p:nvPicPr>
          <p:cNvPr id="5" name="Zástupný symbol obrázka 4" descr="PA0451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0915" b="30915"/>
          <a:stretch>
            <a:fillRect/>
          </a:stretch>
        </p:blipFill>
        <p:spPr/>
      </p:pic>
    </p:spTree>
  </p:cSld>
  <p:clrMapOvr>
    <a:masterClrMapping/>
  </p:clrMapOvr>
  <p:transition advTm="8468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 descr="PA0451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Kukuk  do košíkov</a:t>
            </a:r>
            <a:endParaRPr lang="sk-S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Zástupný symbol obsahu 7" descr="PA0451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1641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563662"/>
          </a:xfrm>
        </p:spPr>
        <p:txBody>
          <a:bodyPr>
            <a:noAutofit/>
          </a:bodyPr>
          <a:lstStyle/>
          <a:p>
            <a:r>
              <a:rPr lang="sk-SK" sz="2400" dirty="0" smtClean="0"/>
              <a:t>Výsledok krátkej popoludňajšej sobotnej prechádzky</a:t>
            </a: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251520" y="1107560"/>
            <a:ext cx="2520280" cy="5057744"/>
          </a:xfrm>
        </p:spPr>
        <p:txBody>
          <a:bodyPr>
            <a:normAutofit lnSpcReduction="10000"/>
          </a:bodyPr>
          <a:lstStyle/>
          <a:p>
            <a:endParaRPr lang="sk-SK" sz="2400" dirty="0" smtClean="0"/>
          </a:p>
          <a:p>
            <a:pPr algn="l"/>
            <a:r>
              <a:rPr lang="sk-SK" sz="2400" dirty="0" smtClean="0"/>
              <a:t>Prísť do záhoráckych lesov v čase úrody hríbov stačí aj neskôr popoludní, keď sa už vymetači </a:t>
            </a:r>
          </a:p>
          <a:p>
            <a:pPr algn="l"/>
            <a:r>
              <a:rPr lang="sk-SK" sz="2400" dirty="0" smtClean="0"/>
              <a:t>a nenásitnici vracajú domov </a:t>
            </a:r>
          </a:p>
          <a:p>
            <a:pPr algn="l"/>
            <a:r>
              <a:rPr lang="sk-SK" sz="2400" dirty="0" smtClean="0"/>
              <a:t>s plnými košmi.</a:t>
            </a:r>
          </a:p>
          <a:p>
            <a:pPr algn="l"/>
            <a:r>
              <a:rPr lang="sk-SK" sz="2400" dirty="0" smtClean="0"/>
              <a:t>Ak rastú, každý čosi nájde a poteší sa.</a:t>
            </a:r>
            <a:endParaRPr lang="sk-SK" sz="2400" dirty="0"/>
          </a:p>
        </p:txBody>
      </p:sp>
      <p:pic>
        <p:nvPicPr>
          <p:cNvPr id="5" name="Zástupný symbol obsahu 4" descr="PA0451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53470" y="1916832"/>
            <a:ext cx="5694993" cy="4271244"/>
          </a:xfrm>
        </p:spPr>
      </p:pic>
    </p:spTree>
  </p:cSld>
  <p:clrMapOvr>
    <a:masterClrMapping/>
  </p:clrMapOvr>
  <p:transition advTm="13484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iatok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dliatok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ia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352</TotalTime>
  <Words>139</Words>
  <Application>Microsoft Office PowerPoint</Application>
  <PresentationFormat>Prezentácia na obrazovke (4:3)</PresentationFormat>
  <Paragraphs>23</Paragraphs>
  <Slides>13</Slides>
  <Notes>1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Odliatok</vt:lpstr>
      <vt:lpstr>Spomienka na jeseň</vt:lpstr>
      <vt:lpstr>Nájsť cestu nie je ťažké pomocou Google Maps, viď vložená ukážka, alebo si pozrieť obrázky o Záhorí na webe pomocou tohto odkazu zahorie.jpg4c9751e45f7e7.jpg </vt:lpstr>
      <vt:lpstr>http://www.obecstudienka.sk/nasa-obec</vt:lpstr>
      <vt:lpstr>Snímka 4</vt:lpstr>
      <vt:lpstr>Môj prvý hríbik v tomto lese</vt:lpstr>
      <vt:lpstr>Aj priateľom sa pošťastilo...</vt:lpstr>
      <vt:lpstr>Muchotrávka bodkovaná </vt:lpstr>
      <vt:lpstr>Kukuk  do košíkov</vt:lpstr>
      <vt:lpstr>Výsledok krátkej popoludňajšej sobotnej prechádzky</vt:lpstr>
      <vt:lpstr>Snímka 10</vt:lpstr>
      <vt:lpstr>Jesenné zátišie</vt:lpstr>
      <vt:lpstr>Kamarátkin kocúr Ajko a hríby</vt:lpstr>
      <vt:lpstr>Táto prezentácia  je   výsledkom  doterajšieho  štúdia  v odbore  Prenosné počítače II.   STU-UTV Bratislava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Gabriela</dc:creator>
  <cp:lastModifiedBy>Strecansky</cp:lastModifiedBy>
  <cp:revision>37</cp:revision>
  <dcterms:created xsi:type="dcterms:W3CDTF">2015-02-12T15:13:23Z</dcterms:created>
  <dcterms:modified xsi:type="dcterms:W3CDTF">2015-02-14T20:08:23Z</dcterms:modified>
</cp:coreProperties>
</file>